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2"/>
  </p:notesMasterIdLst>
  <p:sldIdLst>
    <p:sldId id="279" r:id="rId2"/>
    <p:sldId id="278" r:id="rId3"/>
    <p:sldId id="280" r:id="rId4"/>
    <p:sldId id="271" r:id="rId5"/>
    <p:sldId id="269" r:id="rId6"/>
    <p:sldId id="272" r:id="rId7"/>
    <p:sldId id="275" r:id="rId8"/>
    <p:sldId id="276" r:id="rId9"/>
    <p:sldId id="281" r:id="rId10"/>
    <p:sldId id="274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2346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535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3" cy="3282695"/>
          </a:xfrm>
          <a:prstGeom prst="roundRect">
            <a:avLst>
              <a:gd name="adj" fmla="val 10522"/>
            </a:avLst>
          </a:prstGeom>
          <a:gradFill>
            <a:gsLst>
              <a:gs pos="0">
                <a:srgbClr val="34ADA3"/>
              </a:gs>
              <a:gs pos="60000">
                <a:srgbClr val="288981"/>
              </a:gs>
              <a:gs pos="100000">
                <a:srgbClr val="17534C"/>
              </a:gs>
            </a:gsLst>
            <a:lin ang="5400000" scaled="0"/>
          </a:gradFill>
          <a:ln w="5715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342900" marR="0" indent="-342900" algn="ctr" rtl="0">
              <a:lnSpc>
                <a:spcPct val="96296"/>
              </a:lnSpc>
              <a:spcBef>
                <a:spcPts val="2000"/>
              </a:spcBef>
              <a:buClr>
                <a:srgbClr val="D8D8D8"/>
              </a:buClr>
              <a:buFont typeface="Noto Symbo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2057400" y="4191000"/>
            <a:ext cx="5029199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rgbClr val="595959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40"/>
              </a:spcBef>
              <a:buClr>
                <a:srgbClr val="888888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rgbClr val="888888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fbeelding met bijschrif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591670" y="793375"/>
            <a:ext cx="3807293" cy="968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11111"/>
              </a:lnSpc>
              <a:spcBef>
                <a:spcPts val="0"/>
              </a:spcBef>
              <a:buClr>
                <a:srgbClr val="595959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591670" y="1748117"/>
            <a:ext cx="3807293" cy="35858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0"/>
              </a:spcBef>
              <a:buClr>
                <a:srgbClr val="595959"/>
              </a:buClr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4800600" y="671514"/>
            <a:ext cx="3809999" cy="4599733"/>
          </a:xfrm>
          <a:prstGeom prst="roundRect">
            <a:avLst>
              <a:gd name="adj" fmla="val 4391"/>
            </a:avLst>
          </a:prstGeom>
          <a:noFill/>
          <a:ln w="5715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342900" marR="0" indent="-342900" algn="l" rtl="0">
              <a:spcBef>
                <a:spcPts val="2000"/>
              </a:spcBef>
              <a:buClr>
                <a:srgbClr val="595959"/>
              </a:buClr>
              <a:buFont typeface="Noto Symbol"/>
              <a:buNone/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en verticale teks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426494" y="-5555"/>
            <a:ext cx="4316411" cy="782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e titel en tek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5365983" y="2496064"/>
            <a:ext cx="5736197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1404142" y="154781"/>
            <a:ext cx="5419725" cy="6399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914400" y="228601"/>
            <a:ext cx="7313612" cy="1264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914400" y="1747838"/>
            <a:ext cx="7313612" cy="4303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0980" algn="l" rtl="0">
              <a:spcBef>
                <a:spcPts val="2000"/>
              </a:spcBef>
              <a:buClr>
                <a:srgbClr val="595959"/>
              </a:buClr>
              <a:buFont typeface="Noto Symbol"/>
              <a:buChar char="●"/>
              <a:defRPr/>
            </a:lvl1pPr>
            <a:lvl2pPr marL="685800" indent="-231140" algn="l" rtl="0">
              <a:spcBef>
                <a:spcPts val="440"/>
              </a:spcBef>
              <a:buClr>
                <a:srgbClr val="595959"/>
              </a:buClr>
              <a:buFont typeface="Noto Symbol"/>
              <a:buChar char="●"/>
              <a:defRPr/>
            </a:lvl2pPr>
            <a:lvl3pPr marL="1035050" indent="-247650" algn="l" rtl="0">
              <a:spcBef>
                <a:spcPts val="400"/>
              </a:spcBef>
              <a:buClr>
                <a:srgbClr val="595959"/>
              </a:buClr>
              <a:buFont typeface="Noto Symbol"/>
              <a:buChar char="●"/>
              <a:defRPr/>
            </a:lvl3pPr>
            <a:lvl4pPr marL="1371600" indent="-251460" algn="l" rtl="0">
              <a:spcBef>
                <a:spcPts val="360"/>
              </a:spcBef>
              <a:buClr>
                <a:srgbClr val="595959"/>
              </a:buClr>
              <a:buFont typeface="Noto Symbol"/>
              <a:buChar char="●"/>
              <a:defRPr/>
            </a:lvl4pPr>
            <a:lvl5pPr marL="1720850" indent="-257810" algn="l" rtl="0">
              <a:spcBef>
                <a:spcPts val="360"/>
              </a:spcBef>
              <a:buClr>
                <a:srgbClr val="595959"/>
              </a:buClr>
              <a:buFont typeface="Noto Symbol"/>
              <a:buChar char="●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 met afbeelding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pic" idx="2"/>
          </p:nvPr>
        </p:nvSpPr>
        <p:spPr>
          <a:xfrm>
            <a:off x="1881186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7F7F7F"/>
              </a:buClr>
              <a:buFont typeface="Cantarell"/>
              <a:buNone/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>
            <a:off x="658368" y="4495800"/>
            <a:ext cx="7827263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8333"/>
              </a:lnSpc>
              <a:spcBef>
                <a:spcPts val="0"/>
              </a:spcBef>
              <a:buClr>
                <a:srgbClr val="595959"/>
              </a:buClr>
              <a:buFont typeface="Cantarel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658368" y="5715000"/>
            <a:ext cx="7827263" cy="5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rgbClr val="595959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40"/>
              </a:spcBef>
              <a:buClr>
                <a:srgbClr val="888888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rgbClr val="888888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rgbClr val="888888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21132"/>
            <a:ext cx="2133599" cy="300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12541"/>
            <a:ext cx="2895600" cy="300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12541"/>
            <a:ext cx="2133599" cy="300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73100" y="2424952"/>
            <a:ext cx="7823199" cy="1474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73100" y="3913187"/>
            <a:ext cx="7823199" cy="5546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rgbClr val="595959"/>
              </a:buClr>
              <a:buFont typeface="Noto Symbo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914400" y="228601"/>
            <a:ext cx="7313612" cy="1264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3703"/>
              </a:lnSpc>
              <a:spcBef>
                <a:spcPts val="0"/>
              </a:spcBef>
              <a:buClr>
                <a:srgbClr val="595959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914400" y="1747838"/>
            <a:ext cx="3563469" cy="4316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160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8198" y="1747838"/>
            <a:ext cx="3565525" cy="4316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160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14400" y="228601"/>
            <a:ext cx="7313612" cy="1264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914398" y="1515034"/>
            <a:ext cx="356615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914398" y="2271713"/>
            <a:ext cx="3566159" cy="3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4658471" y="1515034"/>
            <a:ext cx="356615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4658471" y="2271713"/>
            <a:ext cx="3566159" cy="37929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914400" y="228601"/>
            <a:ext cx="7313612" cy="1264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lnSpc>
                <a:spcPct val="103703"/>
              </a:lnSpc>
              <a:spcBef>
                <a:spcPts val="0"/>
              </a:spcBef>
              <a:buClr>
                <a:srgbClr val="595959"/>
              </a:buClr>
              <a:buFont typeface="Cantarell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91670" y="793375"/>
            <a:ext cx="3794759" cy="968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lnSpc>
                <a:spcPct val="111111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800600" y="658906"/>
            <a:ext cx="3794759" cy="5405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2000"/>
              </a:spcBef>
              <a:defRPr/>
            </a:lvl1pPr>
            <a:lvl2pPr rtl="0">
              <a:spcBef>
                <a:spcPts val="2000"/>
              </a:spcBef>
              <a:defRPr/>
            </a:lvl2pPr>
            <a:lvl3pPr rtl="0">
              <a:spcBef>
                <a:spcPts val="2000"/>
              </a:spcBef>
              <a:defRPr/>
            </a:lvl3pPr>
            <a:lvl4pPr rtl="0">
              <a:spcBef>
                <a:spcPts val="2000"/>
              </a:spcBef>
              <a:defRPr/>
            </a:lvl4pPr>
            <a:lvl5pPr rtl="0">
              <a:spcBef>
                <a:spcPts val="200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591670" y="1748117"/>
            <a:ext cx="3794759" cy="38144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10000"/>
              </a:lnSpc>
              <a:spcBef>
                <a:spcPts val="0"/>
              </a:spcBef>
              <a:buFont typeface="Cantarell"/>
              <a:buNone/>
              <a:defRPr/>
            </a:lvl1pPr>
            <a:lvl2pPr marL="457200" indent="0" rtl="0">
              <a:spcBef>
                <a:spcPts val="0"/>
              </a:spcBef>
              <a:buFont typeface="Cantarell"/>
              <a:buNone/>
              <a:defRPr/>
            </a:lvl2pPr>
            <a:lvl3pPr marL="914400" indent="0" rtl="0">
              <a:spcBef>
                <a:spcPts val="0"/>
              </a:spcBef>
              <a:buFont typeface="Cantarell"/>
              <a:buNone/>
              <a:defRPr/>
            </a:lvl3pPr>
            <a:lvl4pPr marL="1371600" indent="0" rtl="0">
              <a:spcBef>
                <a:spcPts val="0"/>
              </a:spcBef>
              <a:buFont typeface="Cantarell"/>
              <a:buNone/>
              <a:defRPr/>
            </a:lvl4pPr>
            <a:lvl5pPr marL="1828800" indent="0" rtl="0">
              <a:spcBef>
                <a:spcPts val="0"/>
              </a:spcBef>
              <a:buFont typeface="Cantarell"/>
              <a:buNone/>
              <a:defRPr/>
            </a:lvl5pPr>
            <a:lvl6pPr marL="2286000" indent="0" rtl="0">
              <a:spcBef>
                <a:spcPts val="0"/>
              </a:spcBef>
              <a:buFont typeface="Cantarell"/>
              <a:buNone/>
              <a:defRPr/>
            </a:lvl6pPr>
            <a:lvl7pPr marL="2743200" indent="0" rtl="0">
              <a:spcBef>
                <a:spcPts val="0"/>
              </a:spcBef>
              <a:buFont typeface="Cantarell"/>
              <a:buNone/>
              <a:defRPr/>
            </a:lvl7pPr>
            <a:lvl8pPr marL="3200400" indent="0" rtl="0">
              <a:spcBef>
                <a:spcPts val="0"/>
              </a:spcBef>
              <a:buFont typeface="Cantarell"/>
              <a:buNone/>
              <a:defRPr/>
            </a:lvl8pPr>
            <a:lvl9pPr marL="3657600" indent="0" rtl="0">
              <a:spcBef>
                <a:spcPts val="0"/>
              </a:spcBef>
              <a:buFont typeface="Cantarell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914400" y="228601"/>
            <a:ext cx="7313612" cy="1264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3703"/>
              </a:lnSpc>
              <a:spcBef>
                <a:spcPts val="0"/>
              </a:spcBef>
              <a:buClr>
                <a:srgbClr val="595959"/>
              </a:buClr>
              <a:buFont typeface="Cantarel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1747838"/>
            <a:ext cx="7313612" cy="4303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0980" algn="l" rtl="0">
              <a:spcBef>
                <a:spcPts val="2000"/>
              </a:spcBef>
              <a:buClr>
                <a:srgbClr val="595959"/>
              </a:buClr>
              <a:buFont typeface="Noto Symbol"/>
              <a:buChar char="●"/>
              <a:defRPr/>
            </a:lvl1pPr>
            <a:lvl2pPr marL="685800" marR="0" indent="-231140" algn="l" rtl="0">
              <a:spcBef>
                <a:spcPts val="440"/>
              </a:spcBef>
              <a:buClr>
                <a:srgbClr val="595959"/>
              </a:buClr>
              <a:buFont typeface="Noto Symbol"/>
              <a:buChar char="●"/>
              <a:defRPr/>
            </a:lvl2pPr>
            <a:lvl3pPr marL="1035050" marR="0" indent="-247650" algn="l" rtl="0">
              <a:spcBef>
                <a:spcPts val="400"/>
              </a:spcBef>
              <a:buClr>
                <a:srgbClr val="595959"/>
              </a:buClr>
              <a:buFont typeface="Noto Symbol"/>
              <a:buChar char="●"/>
              <a:defRPr/>
            </a:lvl3pPr>
            <a:lvl4pPr marL="1371600" marR="0" indent="-251460" algn="l" rtl="0">
              <a:spcBef>
                <a:spcPts val="360"/>
              </a:spcBef>
              <a:buClr>
                <a:srgbClr val="595959"/>
              </a:buClr>
              <a:buFont typeface="Noto Symbol"/>
              <a:buChar char="●"/>
              <a:defRPr/>
            </a:lvl4pPr>
            <a:lvl5pPr marL="1720850" marR="0" indent="-257810" algn="l" rtl="0">
              <a:spcBef>
                <a:spcPts val="360"/>
              </a:spcBef>
              <a:buClr>
                <a:srgbClr val="595959"/>
              </a:buClr>
              <a:buFont typeface="Noto Symbol"/>
              <a:buChar char="●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25987"/>
            <a:ext cx="2895600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25987"/>
            <a:ext cx="2133599" cy="2779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7432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2004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36576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egio.ict-platform.be/BELGIE270115.pps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" y="567127"/>
            <a:ext cx="8663940" cy="62908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Rechthoek 4"/>
          <p:cNvSpPr/>
          <p:nvPr/>
        </p:nvSpPr>
        <p:spPr>
          <a:xfrm>
            <a:off x="2929326" y="1334576"/>
            <a:ext cx="3005951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nl-BE" sz="2000" dirty="0">
                <a:solidFill>
                  <a:schemeClr val="bg1"/>
                </a:solidFill>
              </a:rPr>
              <a:t>een concreet leerverhaal</a:t>
            </a:r>
          </a:p>
        </p:txBody>
      </p:sp>
      <p:sp>
        <p:nvSpPr>
          <p:cNvPr id="6" name="Rechthoek 5"/>
          <p:cNvSpPr/>
          <p:nvPr/>
        </p:nvSpPr>
        <p:spPr>
          <a:xfrm>
            <a:off x="863912" y="2407041"/>
            <a:ext cx="7289175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nl-BE" sz="2000" dirty="0">
                <a:solidFill>
                  <a:schemeClr val="bg1"/>
                </a:solidFill>
              </a:rPr>
              <a:t>om leerkrachten aan te zetten </a:t>
            </a:r>
            <a:r>
              <a:rPr lang="nl-BE" sz="2000">
                <a:solidFill>
                  <a:schemeClr val="bg1"/>
                </a:solidFill>
              </a:rPr>
              <a:t>innovatief aan </a:t>
            </a:r>
            <a:r>
              <a:rPr lang="nl-BE" sz="2000" dirty="0">
                <a:solidFill>
                  <a:schemeClr val="bg1"/>
                </a:solidFill>
              </a:rPr>
              <a:t>de slag te gaan</a:t>
            </a:r>
          </a:p>
        </p:txBody>
      </p:sp>
      <p:sp>
        <p:nvSpPr>
          <p:cNvPr id="7" name="Rechthoek 6"/>
          <p:cNvSpPr/>
          <p:nvPr/>
        </p:nvSpPr>
        <p:spPr>
          <a:xfrm>
            <a:off x="149313" y="3521467"/>
            <a:ext cx="889000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nl-BE" sz="2000" dirty="0">
                <a:solidFill>
                  <a:schemeClr val="bg1"/>
                </a:solidFill>
              </a:rPr>
              <a:t>met als doel leerlingen sterker te engageren tot zelfstandig/coöperatief werk</a:t>
            </a:r>
          </a:p>
        </p:txBody>
      </p:sp>
      <p:sp>
        <p:nvSpPr>
          <p:cNvPr id="8" name="Rechthoek 7"/>
          <p:cNvSpPr/>
          <p:nvPr/>
        </p:nvSpPr>
        <p:spPr>
          <a:xfrm>
            <a:off x="1644574" y="4609121"/>
            <a:ext cx="5727851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nl-BE" sz="2000" dirty="0">
                <a:solidFill>
                  <a:schemeClr val="bg1"/>
                </a:solidFill>
              </a:rPr>
              <a:t>via een rijk aanbod van ICT en media-activiteiten</a:t>
            </a:r>
          </a:p>
        </p:txBody>
      </p:sp>
      <p:sp>
        <p:nvSpPr>
          <p:cNvPr id="9" name="Rechthoek 8"/>
          <p:cNvSpPr/>
          <p:nvPr/>
        </p:nvSpPr>
        <p:spPr>
          <a:xfrm>
            <a:off x="268118" y="5672061"/>
            <a:ext cx="8537914" cy="40011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nl-BE" sz="2000" dirty="0"/>
              <a:t> </a:t>
            </a:r>
            <a:r>
              <a:rPr lang="nl-BE" sz="2000">
                <a:solidFill>
                  <a:schemeClr val="bg1"/>
                </a:solidFill>
              </a:rPr>
              <a:t>waarbij de ‘stations’, de ‘tools’ </a:t>
            </a:r>
            <a:r>
              <a:rPr lang="nl-BE" sz="2000" dirty="0">
                <a:solidFill>
                  <a:schemeClr val="bg1"/>
                </a:solidFill>
              </a:rPr>
              <a:t>en </a:t>
            </a:r>
            <a:r>
              <a:rPr lang="nl-BE" sz="2000">
                <a:solidFill>
                  <a:schemeClr val="bg1"/>
                </a:solidFill>
              </a:rPr>
              <a:t>de ‘zones’ </a:t>
            </a:r>
            <a:r>
              <a:rPr lang="nl-BE" sz="2000" dirty="0">
                <a:solidFill>
                  <a:schemeClr val="bg1"/>
                </a:solidFill>
              </a:rPr>
              <a:t>in één oogopslag te zien zijn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solidFill>
                  <a:schemeClr val="bg1"/>
                </a:solidFill>
              </a:rPr>
              <a:t>e</a:t>
            </a:r>
            <a:r>
              <a:rPr lang="nl-BE" sz="3200" smtClean="0">
                <a:solidFill>
                  <a:schemeClr val="bg1"/>
                </a:solidFill>
              </a:rPr>
              <a:t>en </a:t>
            </a:r>
            <a:r>
              <a:rPr lang="nl-BE" sz="3200" dirty="0" smtClean="0">
                <a:solidFill>
                  <a:schemeClr val="bg1"/>
                </a:solidFill>
              </a:rPr>
              <a:t>metromodel </a:t>
            </a:r>
            <a:r>
              <a:rPr lang="nl-BE" sz="3200" smtClean="0">
                <a:solidFill>
                  <a:schemeClr val="bg1"/>
                </a:solidFill>
              </a:rPr>
              <a:t>of mediascenario =</a:t>
            </a:r>
            <a:endParaRPr lang="nl-B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34" y="247380"/>
            <a:ext cx="8396536" cy="63814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043" y="2105558"/>
            <a:ext cx="5431156" cy="421904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209214" y="1463522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dirty="0" smtClean="0">
                <a:solidFill>
                  <a:srgbClr val="FF0000"/>
                </a:solidFill>
              </a:rPr>
              <a:t>FASE 4</a:t>
            </a:r>
            <a:endParaRPr lang="nl-BE" sz="1600" b="1" dirty="0">
              <a:solidFill>
                <a:srgbClr val="FF00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954" y="4735684"/>
            <a:ext cx="1040667" cy="36302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4530" y="5257647"/>
            <a:ext cx="961091" cy="36107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043" y="4096265"/>
            <a:ext cx="871537" cy="4143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9946" y="3482466"/>
            <a:ext cx="1079730" cy="32043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929" y="3509791"/>
            <a:ext cx="1072169" cy="2931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5999" y="5246161"/>
            <a:ext cx="925589" cy="41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6806" y="435077"/>
            <a:ext cx="8590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smtClean="0">
                <a:hlinkClick r:id="rId2"/>
              </a:rPr>
              <a:t>regio.ict-platform.be/BELGIE270115.ppsx</a:t>
            </a:r>
            <a:endParaRPr lang="nl-BE" sz="320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476" y="1194465"/>
            <a:ext cx="5448300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" y="338751"/>
            <a:ext cx="7200000" cy="4057031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88751"/>
            <a:ext cx="7200000" cy="4057031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0" y="638751"/>
            <a:ext cx="7200000" cy="405703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0" y="788751"/>
            <a:ext cx="7200000" cy="405703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" y="938751"/>
            <a:ext cx="7200000" cy="405703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0" y="1088751"/>
            <a:ext cx="7200000" cy="4057031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00" y="1238751"/>
            <a:ext cx="7200000" cy="4057031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1388751"/>
            <a:ext cx="7200000" cy="4057031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00" y="1538751"/>
            <a:ext cx="7200000" cy="4057031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00" y="1688751"/>
            <a:ext cx="7200000" cy="4057031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000" y="1838751"/>
            <a:ext cx="7200000" cy="4057031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00" y="1988751"/>
            <a:ext cx="7200000" cy="4057031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00" y="2138751"/>
            <a:ext cx="7200000" cy="4057031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00" y="2288751"/>
            <a:ext cx="7200000" cy="405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9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65" y="589934"/>
            <a:ext cx="7667738" cy="572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4" y="247380"/>
            <a:ext cx="8396536" cy="63814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607" y="2718489"/>
            <a:ext cx="5456113" cy="360817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310640" y="2072640"/>
            <a:ext cx="74676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VEILIG-HEID</a:t>
            </a:r>
            <a:endParaRPr lang="nl-BE" sz="1200" dirty="0"/>
          </a:p>
        </p:txBody>
      </p:sp>
      <p:sp>
        <p:nvSpPr>
          <p:cNvPr id="9" name="Tekstvak 8"/>
          <p:cNvSpPr txBox="1"/>
          <p:nvPr/>
        </p:nvSpPr>
        <p:spPr>
          <a:xfrm>
            <a:off x="2423160" y="2210899"/>
            <a:ext cx="8077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REGELS</a:t>
            </a:r>
            <a:endParaRPr lang="nl-BE" sz="1200" dirty="0"/>
          </a:p>
        </p:txBody>
      </p:sp>
      <p:sp>
        <p:nvSpPr>
          <p:cNvPr id="10" name="Tekstvak 9"/>
          <p:cNvSpPr txBox="1"/>
          <p:nvPr/>
        </p:nvSpPr>
        <p:spPr>
          <a:xfrm>
            <a:off x="3543300" y="2072641"/>
            <a:ext cx="845820" cy="461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TRANS-</a:t>
            </a:r>
          </a:p>
          <a:p>
            <a:pPr algn="ctr"/>
            <a:r>
              <a:rPr lang="nl-BE" sz="1200" dirty="0" smtClean="0"/>
              <a:t>PORT</a:t>
            </a:r>
            <a:endParaRPr lang="nl-BE" sz="1200" dirty="0"/>
          </a:p>
        </p:txBody>
      </p:sp>
      <p:sp>
        <p:nvSpPr>
          <p:cNvPr id="11" name="Tekstvak 10"/>
          <p:cNvSpPr txBox="1"/>
          <p:nvPr/>
        </p:nvSpPr>
        <p:spPr>
          <a:xfrm>
            <a:off x="4701540" y="2231219"/>
            <a:ext cx="80772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MILIEU</a:t>
            </a:r>
            <a:endParaRPr lang="nl-BE" sz="1200" dirty="0"/>
          </a:p>
        </p:txBody>
      </p:sp>
      <p:sp>
        <p:nvSpPr>
          <p:cNvPr id="12" name="Tekstvak 11"/>
          <p:cNvSpPr txBox="1"/>
          <p:nvPr/>
        </p:nvSpPr>
        <p:spPr>
          <a:xfrm>
            <a:off x="5707380" y="2231219"/>
            <a:ext cx="929640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KAARTEN</a:t>
            </a:r>
            <a:endParaRPr lang="nl-BE" sz="1200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929" y="2686514"/>
            <a:ext cx="5462855" cy="3731342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1133306" y="2189119"/>
            <a:ext cx="1133644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1200" dirty="0" smtClean="0"/>
              <a:t>PROVINCIES</a:t>
            </a:r>
            <a:endParaRPr lang="nl-BE" sz="1200" dirty="0"/>
          </a:p>
        </p:txBody>
      </p:sp>
      <p:sp>
        <p:nvSpPr>
          <p:cNvPr id="15" name="Tekstvak 14"/>
          <p:cNvSpPr txBox="1"/>
          <p:nvPr/>
        </p:nvSpPr>
        <p:spPr>
          <a:xfrm>
            <a:off x="2474199" y="2189118"/>
            <a:ext cx="705642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1200" dirty="0" smtClean="0"/>
              <a:t>KUNST</a:t>
            </a:r>
            <a:endParaRPr lang="nl-BE" sz="1200" dirty="0"/>
          </a:p>
        </p:txBody>
      </p:sp>
      <p:sp>
        <p:nvSpPr>
          <p:cNvPr id="16" name="Tekstvak 15"/>
          <p:cNvSpPr txBox="1"/>
          <p:nvPr/>
        </p:nvSpPr>
        <p:spPr>
          <a:xfrm>
            <a:off x="3507590" y="2206582"/>
            <a:ext cx="917239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1200" dirty="0" smtClean="0"/>
              <a:t>CULTUUR</a:t>
            </a:r>
            <a:endParaRPr lang="nl-BE" sz="1200" dirty="0"/>
          </a:p>
        </p:txBody>
      </p:sp>
      <p:sp>
        <p:nvSpPr>
          <p:cNvPr id="17" name="Tekstvak 16"/>
          <p:cNvSpPr txBox="1"/>
          <p:nvPr/>
        </p:nvSpPr>
        <p:spPr>
          <a:xfrm>
            <a:off x="4679417" y="2196422"/>
            <a:ext cx="756938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1200" dirty="0" smtClean="0"/>
              <a:t>KENNIS</a:t>
            </a:r>
            <a:endParaRPr lang="nl-BE" sz="1200" dirty="0"/>
          </a:p>
        </p:txBody>
      </p:sp>
      <p:sp>
        <p:nvSpPr>
          <p:cNvPr id="18" name="Tekstvak 17"/>
          <p:cNvSpPr txBox="1"/>
          <p:nvPr/>
        </p:nvSpPr>
        <p:spPr>
          <a:xfrm>
            <a:off x="5665470" y="2210898"/>
            <a:ext cx="926857" cy="276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sz="1200" dirty="0" smtClean="0"/>
              <a:t>REKENEN</a:t>
            </a:r>
            <a:endParaRPr lang="nl-BE" sz="1200" dirty="0"/>
          </a:p>
        </p:txBody>
      </p:sp>
    </p:spTree>
    <p:extLst>
      <p:ext uri="{BB962C8B-B14F-4D97-AF65-F5344CB8AC3E}">
        <p14:creationId xmlns:p14="http://schemas.microsoft.com/office/powerpoint/2010/main" val="31808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34" y="247380"/>
            <a:ext cx="8396536" cy="63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48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6" y="71437"/>
            <a:ext cx="9139768" cy="634206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0" y="141248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smtClean="0">
                <a:solidFill>
                  <a:srgbClr val="FF0000"/>
                </a:solidFill>
              </a:rPr>
              <a:t>FASE 1</a:t>
            </a:r>
            <a:endParaRPr lang="nl-BE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4" y="804863"/>
            <a:ext cx="8663677" cy="4503737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0" y="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smtClean="0">
                <a:solidFill>
                  <a:srgbClr val="FF0000"/>
                </a:solidFill>
              </a:rPr>
              <a:t>FASE 2</a:t>
            </a:r>
            <a:endParaRPr lang="nl-BE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0" y="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b="1" smtClean="0">
                <a:solidFill>
                  <a:srgbClr val="FF0000"/>
                </a:solidFill>
              </a:rPr>
              <a:t>FASE 3</a:t>
            </a:r>
            <a:endParaRPr lang="nl-BE" sz="1600" b="1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5" y="338554"/>
            <a:ext cx="3581400" cy="24288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51" y="0"/>
            <a:ext cx="3981450" cy="28289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9157" y="3777079"/>
            <a:ext cx="3419475" cy="28670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80" y="2767429"/>
            <a:ext cx="4791075" cy="38766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9863" y="2709665"/>
            <a:ext cx="1781175" cy="15906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9155" y="215244"/>
            <a:ext cx="1548990" cy="7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9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udio">
  <a:themeElements>
    <a:clrScheme name="Codex">
      <a:dk1>
        <a:srgbClr val="000000"/>
      </a:dk1>
      <a:lt1>
        <a:srgbClr val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78</Words>
  <Application>Microsoft Office PowerPoint</Application>
  <PresentationFormat>Diavoorstelling (4:3)</PresentationFormat>
  <Paragraphs>22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Cantarell</vt:lpstr>
      <vt:lpstr>Courier New</vt:lpstr>
      <vt:lpstr>Noto Symbol</vt:lpstr>
      <vt:lpstr>Wingdings</vt:lpstr>
      <vt:lpstr>Studio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ICT - PLATFORM</cp:lastModifiedBy>
  <cp:revision>38</cp:revision>
  <dcterms:modified xsi:type="dcterms:W3CDTF">2015-01-26T08:18:28Z</dcterms:modified>
</cp:coreProperties>
</file>